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E91F-268B-41CC-8FB3-77BC163FD357}" type="datetimeFigureOut">
              <a:rPr kumimoji="1" lang="ja-JP" altLang="en-US" smtClean="0"/>
              <a:t>2016/11/6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00AAB-9B99-4A35-A40B-B52F54484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2419"/>
            <a:ext cx="9144000" cy="3297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7231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E91F-268B-41CC-8FB3-77BC163FD357}" type="datetimeFigureOut">
              <a:rPr kumimoji="1" lang="ja-JP" altLang="en-US" smtClean="0"/>
              <a:t>2016/11/6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00AAB-9B99-4A35-A40B-B52F54484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72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E91F-268B-41CC-8FB3-77BC163FD357}" type="datetimeFigureOut">
              <a:rPr kumimoji="1" lang="ja-JP" altLang="en-US" smtClean="0"/>
              <a:t>2016/11/6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00AAB-9B99-4A35-A40B-B52F54484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343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E91F-268B-41CC-8FB3-77BC163FD357}" type="datetimeFigureOut">
              <a:rPr kumimoji="1" lang="ja-JP" altLang="en-US" smtClean="0"/>
              <a:t>2016/11/6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00AAB-9B99-4A35-A40B-B52F54484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052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E91F-268B-41CC-8FB3-77BC163FD357}" type="datetimeFigureOut">
              <a:rPr kumimoji="1" lang="ja-JP" altLang="en-US" smtClean="0"/>
              <a:t>2016/11/6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00AAB-9B99-4A35-A40B-B52F54484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704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E91F-268B-41CC-8FB3-77BC163FD357}" type="datetimeFigureOut">
              <a:rPr kumimoji="1" lang="ja-JP" altLang="en-US" smtClean="0"/>
              <a:t>2016/11/6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00AAB-9B99-4A35-A40B-B52F54484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737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E91F-268B-41CC-8FB3-77BC163FD357}" type="datetimeFigureOut">
              <a:rPr kumimoji="1" lang="ja-JP" altLang="en-US" smtClean="0"/>
              <a:t>2016/11/6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00AAB-9B99-4A35-A40B-B52F54484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82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E91F-268B-41CC-8FB3-77BC163FD357}" type="datetimeFigureOut">
              <a:rPr kumimoji="1" lang="ja-JP" altLang="en-US" smtClean="0"/>
              <a:t>2016/11/6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00AAB-9B99-4A35-A40B-B52F54484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56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E91F-268B-41CC-8FB3-77BC163FD357}" type="datetimeFigureOut">
              <a:rPr kumimoji="1" lang="ja-JP" altLang="en-US" smtClean="0"/>
              <a:t>2016/11/6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00AAB-9B99-4A35-A40B-B52F54484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75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E91F-268B-41CC-8FB3-77BC163FD357}" type="datetimeFigureOut">
              <a:rPr kumimoji="1" lang="ja-JP" altLang="en-US" smtClean="0"/>
              <a:t>2016/11/6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00AAB-9B99-4A35-A40B-B52F54484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42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E91F-268B-41CC-8FB3-77BC163FD357}" type="datetimeFigureOut">
              <a:rPr kumimoji="1" lang="ja-JP" altLang="en-US" smtClean="0"/>
              <a:t>2016/11/6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00AAB-9B99-4A35-A40B-B52F54484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6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AE91F-268B-41CC-8FB3-77BC163FD357}" type="datetimeFigureOut">
              <a:rPr kumimoji="1" lang="ja-JP" altLang="en-US" smtClean="0"/>
              <a:t>2016/11/6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00AAB-9B99-4A35-A40B-B52F54484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1"/>
            <a:ext cx="9144000" cy="503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正方形/長方形 7"/>
          <p:cNvSpPr/>
          <p:nvPr userDrawn="1"/>
        </p:nvSpPr>
        <p:spPr>
          <a:xfrm>
            <a:off x="3008" y="-9147"/>
            <a:ext cx="9140992" cy="3742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はじめに　　　その次　　　そのまた次　　終わりに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944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 smtClean="0"/>
              <a:t>わかりやすいプレゼンテーション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ja-JP" altLang="en-US" sz="3200" dirty="0" smtClean="0"/>
              <a:t>－研究成果を上手に伝えるために－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54100" y="3144838"/>
            <a:ext cx="6858000" cy="1655762"/>
          </a:xfrm>
        </p:spPr>
        <p:txBody>
          <a:bodyPr/>
          <a:lstStyle/>
          <a:p>
            <a:r>
              <a:rPr lang="ja-JP" altLang="en-US" dirty="0" smtClean="0"/>
              <a:t>マシン操作チップス体験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741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フォント・インデント・行間・余白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993900" y="1690689"/>
            <a:ext cx="5343144" cy="46125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2000" b="1" dirty="0" smtClean="0">
                <a:solidFill>
                  <a:schemeClr val="tx1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教育課程のイメージ</a:t>
            </a:r>
            <a:endParaRPr lang="en-US" altLang="ja-JP" sz="2000" b="1" dirty="0" smtClean="0">
              <a:solidFill>
                <a:schemeClr val="tx1"/>
              </a:solidFill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１．国語</a:t>
            </a:r>
            <a:r>
              <a:rPr lang="ja-JP" altLang="en-US" sz="2000" dirty="0">
                <a:solidFill>
                  <a:schemeClr val="tx1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、数学、英語はモジュール</a:t>
            </a:r>
            <a:r>
              <a:rPr lang="en-US" altLang="ja-JP" sz="2000" dirty="0">
                <a:solidFill>
                  <a:schemeClr val="tx1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30</a:t>
            </a:r>
            <a:r>
              <a:rPr lang="ja-JP" altLang="en-US" sz="2000" dirty="0">
                <a:solidFill>
                  <a:schemeClr val="tx1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分授業を行います。</a:t>
            </a:r>
          </a:p>
          <a:p>
            <a:r>
              <a:rPr lang="ja-JP" altLang="en-US" sz="2000" dirty="0">
                <a:solidFill>
                  <a:schemeClr val="tx1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２</a:t>
            </a:r>
            <a:r>
              <a:rPr lang="ja-JP" altLang="en-US" sz="2000" dirty="0" smtClean="0">
                <a:solidFill>
                  <a:schemeClr val="tx1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．国語</a:t>
            </a:r>
            <a:r>
              <a:rPr lang="ja-JP" altLang="en-US" sz="2000" dirty="0">
                <a:solidFill>
                  <a:schemeClr val="tx1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、数学、英語はホームルームクラスとは異なる習熟度別クラスで、得意な人は得意な人</a:t>
            </a:r>
            <a:r>
              <a:rPr lang="ja-JP" altLang="en-US" sz="2000" dirty="0" smtClean="0">
                <a:solidFill>
                  <a:schemeClr val="tx1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ができる</a:t>
            </a:r>
            <a:r>
              <a:rPr lang="ja-JP" altLang="en-US" sz="2000" dirty="0">
                <a:solidFill>
                  <a:schemeClr val="tx1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ところから、苦手な人は苦手な人ができるところから勉強を始めます</a:t>
            </a:r>
            <a:r>
              <a:rPr lang="ja-JP" altLang="en-US" sz="2000" dirty="0" smtClean="0">
                <a:solidFill>
                  <a:schemeClr val="tx1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。</a:t>
            </a:r>
          </a:p>
          <a:p>
            <a:r>
              <a:rPr lang="ja-JP" altLang="en-US" sz="2000" smtClean="0">
                <a:solidFill>
                  <a:schemeClr val="tx1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３．</a:t>
            </a:r>
            <a:r>
              <a:rPr lang="ja-JP" altLang="en-US" sz="2000" dirty="0" smtClean="0">
                <a:solidFill>
                  <a:schemeClr val="tx1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約半分の授業は</a:t>
            </a:r>
            <a:r>
              <a:rPr lang="en-US" altLang="ja-JP" sz="2000" dirty="0" smtClean="0">
                <a:solidFill>
                  <a:schemeClr val="tx1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5</a:t>
            </a:r>
            <a:r>
              <a:rPr lang="ja-JP" altLang="en-US" sz="2000" dirty="0" smtClean="0">
                <a:solidFill>
                  <a:schemeClr val="tx1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教科で、残りの半分は実習型、体験型の授業が多くなります。</a:t>
            </a:r>
          </a:p>
        </p:txBody>
      </p:sp>
    </p:spTree>
    <p:extLst>
      <p:ext uri="{BB962C8B-B14F-4D97-AF65-F5344CB8AC3E}">
        <p14:creationId xmlns:p14="http://schemas.microsoft.com/office/powerpoint/2010/main" val="3274480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レイアウト（整列）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334228" y="2228844"/>
            <a:ext cx="771525" cy="33337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>
                <a:solidFill>
                  <a:schemeClr val="tx1"/>
                </a:solidFill>
              </a:rPr>
              <a:t>情報源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420081" y="2390770"/>
            <a:ext cx="771525" cy="333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ja-JP" altLang="en-US" sz="1200" dirty="0">
                <a:solidFill>
                  <a:schemeClr val="tx1"/>
                </a:solidFill>
              </a:rPr>
              <a:t>情報収集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181052" y="3114668"/>
            <a:ext cx="2819400" cy="14192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2753205" y="4933942"/>
            <a:ext cx="866775" cy="304800"/>
          </a:xfrm>
          <a:prstGeom prst="rect">
            <a:avLst/>
          </a:prstGeom>
          <a:noFill/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>
                <a:solidFill>
                  <a:schemeClr val="tx1"/>
                </a:solidFill>
              </a:rPr>
              <a:t>紙媒体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724756" y="4924417"/>
            <a:ext cx="866775" cy="304800"/>
          </a:xfrm>
          <a:prstGeom prst="rect">
            <a:avLst/>
          </a:prstGeom>
          <a:noFill/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>
                <a:solidFill>
                  <a:schemeClr val="tx1"/>
                </a:solidFill>
              </a:rPr>
              <a:t>Ｗｅｂ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696307" y="4933942"/>
            <a:ext cx="866775" cy="304800"/>
          </a:xfrm>
          <a:prstGeom prst="rect">
            <a:avLst/>
          </a:prstGeom>
          <a:noFill/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DVD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705956" y="4943467"/>
            <a:ext cx="866775" cy="304800"/>
          </a:xfrm>
          <a:prstGeom prst="rect">
            <a:avLst/>
          </a:prstGeom>
          <a:noFill/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>
                <a:solidFill>
                  <a:schemeClr val="tx1"/>
                </a:solidFill>
              </a:rPr>
              <a:t>その他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フローチャート : 磁気ディスク 18"/>
          <p:cNvSpPr/>
          <p:nvPr/>
        </p:nvSpPr>
        <p:spPr>
          <a:xfrm>
            <a:off x="3562830" y="3629019"/>
            <a:ext cx="476251" cy="590551"/>
          </a:xfrm>
          <a:prstGeom prst="flowChartMagneticDisk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ローチャート : 磁気ディスク 19"/>
          <p:cNvSpPr/>
          <p:nvPr/>
        </p:nvSpPr>
        <p:spPr>
          <a:xfrm>
            <a:off x="4239105" y="3600445"/>
            <a:ext cx="476251" cy="590551"/>
          </a:xfrm>
          <a:prstGeom prst="flowChartMagneticDisk">
            <a:avLst/>
          </a:prstGeom>
          <a:solidFill>
            <a:srgbClr val="92D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ローチャート : 磁気ディスク 20"/>
          <p:cNvSpPr/>
          <p:nvPr/>
        </p:nvSpPr>
        <p:spPr>
          <a:xfrm>
            <a:off x="4982055" y="3638545"/>
            <a:ext cx="476251" cy="590551"/>
          </a:xfrm>
          <a:prstGeom prst="flowChartMagneticDisk">
            <a:avLst/>
          </a:prstGeom>
          <a:solidFill>
            <a:srgbClr val="CC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下矢印 13"/>
          <p:cNvSpPr/>
          <p:nvPr/>
        </p:nvSpPr>
        <p:spPr>
          <a:xfrm>
            <a:off x="4610580" y="2800345"/>
            <a:ext cx="361951" cy="276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15" name="カギ線コネクタ 14"/>
          <p:cNvCxnSpPr>
            <a:stCxn id="6" idx="2"/>
            <a:endCxn id="7" idx="0"/>
          </p:cNvCxnSpPr>
          <p:nvPr/>
        </p:nvCxnSpPr>
        <p:spPr>
          <a:xfrm rot="5400000">
            <a:off x="3688649" y="4031841"/>
            <a:ext cx="400051" cy="1404161"/>
          </a:xfrm>
          <a:prstGeom prst="bent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カギ線コネクタ 15"/>
          <p:cNvCxnSpPr>
            <a:stCxn id="6" idx="2"/>
            <a:endCxn id="8" idx="0"/>
          </p:cNvCxnSpPr>
          <p:nvPr/>
        </p:nvCxnSpPr>
        <p:spPr>
          <a:xfrm rot="5400000">
            <a:off x="4179188" y="4512852"/>
            <a:ext cx="390525" cy="432611"/>
          </a:xfrm>
          <a:prstGeom prst="bent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カギ線コネクタ 16"/>
          <p:cNvCxnSpPr>
            <a:stCxn id="6" idx="2"/>
            <a:endCxn id="9" idx="0"/>
          </p:cNvCxnSpPr>
          <p:nvPr/>
        </p:nvCxnSpPr>
        <p:spPr>
          <a:xfrm rot="16200000" flipH="1">
            <a:off x="4660198" y="4464449"/>
            <a:ext cx="400051" cy="538939"/>
          </a:xfrm>
          <a:prstGeom prst="bent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カギ線コネクタ 17"/>
          <p:cNvCxnSpPr>
            <a:stCxn id="6" idx="2"/>
            <a:endCxn id="10" idx="0"/>
          </p:cNvCxnSpPr>
          <p:nvPr/>
        </p:nvCxnSpPr>
        <p:spPr>
          <a:xfrm rot="16200000" flipH="1">
            <a:off x="5160263" y="3964387"/>
            <a:ext cx="409575" cy="1548589"/>
          </a:xfrm>
          <a:prstGeom prst="bent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>
            <a:spLocks noChangeArrowheads="1"/>
          </p:cNvSpPr>
          <p:nvPr/>
        </p:nvSpPr>
        <p:spPr bwMode="auto">
          <a:xfrm>
            <a:off x="3391379" y="3276596"/>
            <a:ext cx="762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1200"/>
              <a:t>テキスト</a:t>
            </a:r>
          </a:p>
        </p:txBody>
      </p:sp>
      <p:sp>
        <p:nvSpPr>
          <p:cNvPr id="20" name="テキスト ボックス 19"/>
          <p:cNvSpPr txBox="1">
            <a:spLocks noChangeArrowheads="1"/>
          </p:cNvSpPr>
          <p:nvPr/>
        </p:nvSpPr>
        <p:spPr bwMode="auto">
          <a:xfrm>
            <a:off x="4162903" y="3276596"/>
            <a:ext cx="762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1200"/>
              <a:t>静止画</a:t>
            </a:r>
          </a:p>
        </p:txBody>
      </p:sp>
      <p:sp>
        <p:nvSpPr>
          <p:cNvPr id="21" name="テキスト ボックス 20"/>
          <p:cNvSpPr txBox="1">
            <a:spLocks noChangeArrowheads="1"/>
          </p:cNvSpPr>
          <p:nvPr/>
        </p:nvSpPr>
        <p:spPr bwMode="auto">
          <a:xfrm>
            <a:off x="4896328" y="3276595"/>
            <a:ext cx="762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1200"/>
              <a:t>動画</a:t>
            </a: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4181956" y="2400295"/>
            <a:ext cx="180975" cy="142875"/>
          </a:xfrm>
          <a:prstGeom prst="straightConnector1">
            <a:avLst/>
          </a:prstGeom>
          <a:ln>
            <a:solidFill>
              <a:srgbClr val="00545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59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ja-JP" altLang="en-US" dirty="0">
                <a:latin typeface="+mn-ea"/>
              </a:rPr>
              <a:t>小論文対策のコツ</a:t>
            </a:r>
            <a:endParaRPr lang="en-US" altLang="ja-JP" dirty="0">
              <a:latin typeface="+mn-ea"/>
            </a:endParaRP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小論文対策のコツは抽象的な美辞より具体的エピソードを伝えるようにすること。特に、固有名詞・数値は有効。また、話の流れをハッピーエンドになるようにすることも効果的。さらに、話の背景に、自分自身の過去・現在・未来を想定しておくとよい。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0766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184</Words>
  <Application>Microsoft Office PowerPoint</Application>
  <PresentationFormat>画面に合わせる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HG行書体</vt:lpstr>
      <vt:lpstr>ＭＳ Ｐゴシック</vt:lpstr>
      <vt:lpstr>Arial</vt:lpstr>
      <vt:lpstr>Calibri</vt:lpstr>
      <vt:lpstr>Calibri Light</vt:lpstr>
      <vt:lpstr>Office テーマ</vt:lpstr>
      <vt:lpstr>わかりやすいプレゼンテーション －研究成果を上手に伝えるために－ </vt:lpstr>
      <vt:lpstr>フォント・インデント・行間・余白</vt:lpstr>
      <vt:lpstr>レイアウト（整列）</vt:lpstr>
      <vt:lpstr>小論文対策のコツ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わかりやすいプレゼンテーション －研究成果を上手に伝えるために－ </dc:title>
  <dc:creator>mori</dc:creator>
  <cp:lastModifiedBy>mori@soci.ous.ac.jp</cp:lastModifiedBy>
  <cp:revision>8</cp:revision>
  <dcterms:created xsi:type="dcterms:W3CDTF">2016-05-30T21:50:11Z</dcterms:created>
  <dcterms:modified xsi:type="dcterms:W3CDTF">2016-11-05T23:48:33Z</dcterms:modified>
</cp:coreProperties>
</file>